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7CFBA0-DA87-4447-8746-E96DA1774275}" v="1" dt="2024-11-15T19:55:46.8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694"/>
  </p:normalViewPr>
  <p:slideViewPr>
    <p:cSldViewPr snapToGrid="0">
      <p:cViewPr varScale="1">
        <p:scale>
          <a:sx n="114" d="100"/>
          <a:sy n="114" d="100"/>
        </p:scale>
        <p:origin x="1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438ECC53-1727-BAF5-7F7C-629BED05065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58938" y="0"/>
            <a:ext cx="12154401" cy="1998997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EE30240B-871F-CF0D-4E50-8F92E9AFECD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4745" y="496996"/>
            <a:ext cx="2968697" cy="1005004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0A1D1A02-10BA-1C3A-6228-DB3FF4089D8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018262" y="605798"/>
            <a:ext cx="47752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Valparaíso,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Valparaíso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2024-11-15T19:55:55Z</dcterms:modified>
</cp:coreProperties>
</file>